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sic\Desktop\диафильмы\слайды диафильмы\1222 - 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2290" y="7740352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АВТОРЫ </a:t>
            </a:r>
            <a:r>
              <a:rPr lang="ru-RU" sz="1400" dirty="0" smtClean="0"/>
              <a:t> рисованного диафильма</a:t>
            </a:r>
            <a:r>
              <a:rPr lang="ru-RU" sz="1400" dirty="0"/>
              <a:t>: </a:t>
            </a:r>
            <a:endParaRPr lang="ru-RU" sz="1400" dirty="0" smtClean="0"/>
          </a:p>
          <a:p>
            <a:pPr algn="ctr"/>
            <a:r>
              <a:rPr lang="ru-RU" sz="1400" dirty="0" smtClean="0"/>
              <a:t>ЧИТАТЕЛИ </a:t>
            </a:r>
          </a:p>
          <a:p>
            <a:pPr algn="ctr"/>
            <a:r>
              <a:rPr lang="ru-RU" sz="1400" dirty="0" smtClean="0"/>
              <a:t>ГКУК </a:t>
            </a:r>
            <a:r>
              <a:rPr lang="ru-RU" sz="1400" dirty="0"/>
              <a:t>«Белгородская государственная библиотека </a:t>
            </a:r>
            <a:r>
              <a:rPr lang="ru-RU" sz="1400" dirty="0" err="1"/>
              <a:t>А.А.Лиханова</a:t>
            </a:r>
            <a:r>
              <a:rPr lang="ru-RU" sz="1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076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usic\Desktop\диафильмы\слайды диафильмы\1222 - 0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1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music\Desktop\диафильмы\слайды диафильмы\1222 - 0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7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music\Desktop\диафильмы\слайды диафильмы\1222 - 0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music\Desktop\диафильмы\слайды диафильмы\1222 - 0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4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music\Desktop\диафильмы\слайды диафильмы\1222 - 0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usic\Desktop\диафильмы\слайды диафильмы\1222 - 0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7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usic\Desktop\диафильмы\слайды диафильмы\1222 - 0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usic\Desktop\диафильмы\слайды диафильмы\1222 - 0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1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usic\Desktop\диафильмы\слайды диафильмы\1222 - 0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7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usic\Desktop\диафильмы\слайды диафильмы\1222 - 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usic\Desktop\диафильмы\слайды диафильмы\1222 - 0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8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usic\Desktop\диафильмы\слайды диафильмы\1222 - 00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usic\Desktop\диафильмы\слайды диафильмы\1222 - 0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74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Музыкальный Отдел</dc:creator>
  <cp:lastModifiedBy>Леонидова О.В.</cp:lastModifiedBy>
  <cp:revision>2</cp:revision>
  <dcterms:created xsi:type="dcterms:W3CDTF">2019-12-24T11:52:15Z</dcterms:created>
  <dcterms:modified xsi:type="dcterms:W3CDTF">2019-12-26T07:26:55Z</dcterms:modified>
</cp:coreProperties>
</file>